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62" r:id="rId5"/>
    <p:sldId id="259" r:id="rId6"/>
    <p:sldId id="264" r:id="rId7"/>
    <p:sldId id="260" r:id="rId8"/>
    <p:sldId id="261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002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2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051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51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30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49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242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943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2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87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14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309CC-D1C8-4C07-A066-973A9CAB910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29E4B-AA07-4076-BC27-A4D8F157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02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 КАК СОСТАВНАЯ ЧАСТЬ АВТОМОБИЛЬНО-ДОРОЖНОЙ СИСТЕМЫ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транспорт в целом состоит из следующих основ­ных элементов: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подвижной состав или парк автомобилей, т.е.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видов; 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путевое хозяйство или автомобильные до­роги со всеми устройствами и сооружениями;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материально-тех­ническая база дорожного хозяйства.</a:t>
            </a:r>
          </a:p>
        </p:txBody>
      </p:sp>
    </p:spTree>
    <p:extLst>
      <p:ext uri="{BB962C8B-B14F-4D97-AF65-F5344CB8AC3E}">
        <p14:creationId xmlns:p14="http://schemas.microsoft.com/office/powerpoint/2010/main" val="723851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ВЗАИМОДЕЙСТВИЯ КОМПЛЕКСА </a:t>
            </a:r>
            <a:r>
              <a:rPr lang="kk-KZ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ВОДИТЕЛЬ-АВТОМОБИЛЬ-ДОРОГА-СРЕДА (ВАДС)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5541818"/>
            <a:ext cx="6798736" cy="651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3.1 – Структура комплекса ВАДС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291026" y="2219204"/>
            <a:ext cx="4570413" cy="32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2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4668982"/>
            <a:ext cx="6798736" cy="1266150"/>
          </a:xfrm>
        </p:spPr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3.2 – Иерархия элементов и подсистем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03592" y="962891"/>
            <a:ext cx="5545282" cy="326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2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влиящие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дорожного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	Объективные факторы:</a:t>
            </a:r>
          </a:p>
          <a:p>
            <a:r>
              <a:rPr lang="ru-RU" i="1" dirty="0"/>
              <a:t>конструктивные параметры и состояние дороги, интенсивность движения транспортных средств и пешеходов, обустройство дорог сооружениями и средствами регулирования, время года, часы </a:t>
            </a:r>
            <a:r>
              <a:rPr lang="ru-RU" i="1" dirty="0" smtClean="0"/>
              <a:t>суток</a:t>
            </a:r>
          </a:p>
          <a:p>
            <a:pPr marL="0" indent="0">
              <a:buNone/>
            </a:pPr>
            <a:r>
              <a:rPr lang="ru-RU" b="1" i="1" dirty="0" smtClean="0"/>
              <a:t>	Субъективные факторы:</a:t>
            </a:r>
          </a:p>
          <a:p>
            <a:r>
              <a:rPr lang="ru-RU" i="1" dirty="0"/>
              <a:t>состояние </a:t>
            </a:r>
            <a:r>
              <a:rPr lang="ru-RU" i="1" dirty="0" smtClean="0"/>
              <a:t>водителей и </a:t>
            </a:r>
            <a:r>
              <a:rPr lang="ru-RU" i="1" dirty="0"/>
              <a:t>пешеходов, нарушение ими установленных правил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42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4391891"/>
            <a:ext cx="6798736" cy="1543241"/>
          </a:xfrm>
        </p:spPr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3.3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факторов риска и их сочетаний в возникновении ДТП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161309" y="1093210"/>
            <a:ext cx="4488873" cy="298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5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6614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 ДТП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198" y="3602181"/>
            <a:ext cx="4248150" cy="2466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СВЯЗАННЫЕ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автомобильной дороги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параметры дороги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Пересечения и примыкания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перекрестков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4909" y="948462"/>
            <a:ext cx="3740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СВЯЗАННЫЕ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ЧЕЛОВЕКОМ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Пригодность;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Работоспособность;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Подготовленность;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25637" y="94846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СВЯЗАННЫЕ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ТРАНСПОРТНЫМ СРЕДСТВОМ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и масса транспортного средства;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двигателя и скоростные характеристики;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состояние и оборудование транспортных средств.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79348" y="3602181"/>
            <a:ext cx="44429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СВЯЗАННЫЕ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ВНЕШНЕЙ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СРЕДОЙ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Темное время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суток;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Неблагоприятные погодные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дорожного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Перегруженность дороги транспортными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дорожно-ремонтных работ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3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4475018"/>
            <a:ext cx="6798736" cy="1460114"/>
          </a:xfrm>
        </p:spPr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3.4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риск ранения при различных способах передвижения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16167" y="1295918"/>
            <a:ext cx="6459433" cy="291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982" y="678873"/>
            <a:ext cx="7716982" cy="1274618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анализа взаимодействия систем комплекса ВАДС в качестве теоретической базы управления состоянием и функцио­нированием дорог можно выделить следующие положения: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982" y="1953491"/>
            <a:ext cx="7883236" cy="437803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несмотря на существенные изменения, происходящие в про­цессе функционирования как в отдельных элементах комплекса ВАДС, так и во взаимодействиях его систем, конечные результа­ты (производительность, пропускная и провозная способность дорог, себестоимость перевозки, удобство и безопасность движе­ния) могут быть постоянными или колебаться в заданных преде­лах в любых природно-климатических условиях;</a:t>
            </a:r>
          </a:p>
          <a:p>
            <a:pPr lvl="0"/>
            <a:r>
              <a:rPr lang="ru-RU" dirty="0"/>
              <a:t>взаимодействие систем комплекса ВАДС — управляемый про­цесс, причем управляемым является общее функционирование комплекса и взаимодействие его отдельных систем;</a:t>
            </a:r>
          </a:p>
          <a:p>
            <a:pPr lvl="0"/>
            <a:r>
              <a:rPr lang="ru-RU" dirty="0"/>
              <a:t>эксплуатационные качества системы «дорожные условия» так­же управляемы и могут быть обеспечены в заданных пределах независимо от природно-климатических условий;</a:t>
            </a:r>
          </a:p>
          <a:p>
            <a:pPr lvl="0"/>
            <a:r>
              <a:rPr lang="ru-RU" dirty="0"/>
              <a:t>транспортно-эксплуатационные характеристики дорог опре­деляются на этапе проектирования и должны поддерживаться на заданном уровне в процессе эксплуатации.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69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89709"/>
            <a:ext cx="7886700" cy="538725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Основными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причинами ДТП (за 2002-2007гг.) на автомобильных дорогах являются нарушения Правил дорожного движения водителями: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скорости движения - 13800 ДТП;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правил маневрирования - 6266 ДТП;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 на полосу встречного движения - 5970 ДТП;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правил проезда перекрестков - 4212 ДТП.</a:t>
            </a:r>
          </a:p>
          <a:p>
            <a:pPr marL="0" indent="0" algn="just">
              <a:buNone/>
            </a:pPr>
            <a:r>
              <a:rPr 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же период по вине водителей, находящихся в состоянии опьянения, совершено более 3000 ДТП. По данным статистики около 27% ДТП вызвано по вине неблагоприятных дорожных условий [3]: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скользкость дорожного покрытия - 63-68%;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неровность дорожных покрытий - 10-12%;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неукрепленные обочины - 6-8%;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искусственного освещения - 1-3%.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057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310</Words>
  <Application>Microsoft Office PowerPoint</Application>
  <PresentationFormat>Экран (4:3)</PresentationFormat>
  <Paragraphs>52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АВТОМОБИЛЬНЫЕ ДОРОГИ КАК СОСТАВНАЯ ЧАСТЬ АВТОМОБИЛЬНО-ДОРОЖНОЙ СИСТЕМЫ</vt:lpstr>
      <vt:lpstr>МОДЕЛЬ ВЗАИМОДЕЙСТВИЯ КОМПЛЕКСА ВОДИТЕЛЬ-АВТОМОБИЛЬ-ДОРОГА-СРЕДА (ВАДС)</vt:lpstr>
      <vt:lpstr>Презентация PowerPoint</vt:lpstr>
      <vt:lpstr>Факторы влиящие на безопасность дорожного движения</vt:lpstr>
      <vt:lpstr>Презентация PowerPoint</vt:lpstr>
      <vt:lpstr>ФАКТОРЫ РИСКА ДТП</vt:lpstr>
      <vt:lpstr>Презентация PowerPoint</vt:lpstr>
      <vt:lpstr>Исходя из анализа взаимодействия систем комплекса ВАДС в качестве теоретической базы управления состоянием и функцио­нированием дорог можно выделить следующие положения: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АВТОМОБИЛЬНЫЕ ДОРОГИ КАК СОСТАВНАЯ ЧАСТЬ АВТОМОБИЛЬНО-ДОРОЖНОЙ СИСТЕМЫ</dc:title>
  <dc:creator>Bakytbek</dc:creator>
  <cp:lastModifiedBy>Bakytbek</cp:lastModifiedBy>
  <cp:revision>9</cp:revision>
  <dcterms:created xsi:type="dcterms:W3CDTF">2019-09-12T11:58:22Z</dcterms:created>
  <dcterms:modified xsi:type="dcterms:W3CDTF">2020-09-11T16:02:11Z</dcterms:modified>
</cp:coreProperties>
</file>